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140B2-AD39-438D-8E96-80DEB7FF4CCE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8D60-E1D8-4B56-80E0-A152F4654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539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140B2-AD39-438D-8E96-80DEB7FF4CCE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58D60-E1D8-4B56-80E0-A152F4654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9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0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27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52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1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89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0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79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94799"/>
      </p:ext>
    </p:extLst>
  </p:cSld>
  <p:clrMapOvr>
    <a:masterClrMapping/>
  </p:clrMapOvr>
  <p:transition spd="med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52700"/>
      </p:ext>
    </p:extLst>
  </p:cSld>
  <p:clrMapOvr>
    <a:masterClrMapping/>
  </p:clrMapOvr>
  <p:transition spd="med"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35407"/>
      </p:ext>
    </p:extLst>
  </p:cSld>
  <p:clrMapOvr>
    <a:masterClrMapping/>
  </p:clrMapOvr>
  <p:transition spd="med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881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52156"/>
      </p:ext>
    </p:extLst>
  </p:cSld>
  <p:clrMapOvr>
    <a:masterClrMapping/>
  </p:clrMapOvr>
  <p:transition spd="med"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68744"/>
      </p:ext>
    </p:extLst>
  </p:cSld>
  <p:clrMapOvr>
    <a:masterClrMapping/>
  </p:clrMapOvr>
  <p:transition spd="med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31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41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7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427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59487"/>
      </p:ext>
    </p:extLst>
  </p:cSld>
  <p:clrMapOvr>
    <a:masterClrMapping/>
  </p:clrMapOvr>
  <p:transition spd="med">
    <p:strips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604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20972"/>
      </p:ext>
    </p:extLst>
  </p:cSld>
  <p:clrMapOvr>
    <a:masterClrMapping/>
  </p:clrMapOvr>
  <p:transition spd="slow" advClick="0" advTm="11552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69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92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39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680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61794"/>
      </p:ext>
    </p:extLst>
  </p:cSld>
  <p:clrMapOvr>
    <a:masterClrMapping/>
  </p:clrMapOvr>
  <p:transition spd="med">
    <p:strips dir="r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8389"/>
      </p:ext>
    </p:extLst>
  </p:cSld>
  <p:clrMapOvr>
    <a:masterClrMapping/>
  </p:clrMapOvr>
  <p:transition spd="med">
    <p:strips dir="r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59407"/>
      </p:ext>
    </p:extLst>
  </p:cSld>
  <p:clrMapOvr>
    <a:masterClrMapping/>
  </p:clrMapOvr>
  <p:transition spd="med">
    <p:strips dir="r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83948"/>
      </p:ext>
    </p:extLst>
  </p:cSld>
  <p:clrMapOvr>
    <a:masterClrMapping/>
  </p:clrMapOvr>
  <p:transition spd="med">
    <p:strips dir="r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65986"/>
      </p:ext>
    </p:extLst>
  </p:cSld>
  <p:clrMapOvr>
    <a:masterClrMapping/>
  </p:clrMapOvr>
  <p:transition spd="med">
    <p:strips dir="r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52654"/>
      </p:ext>
    </p:extLst>
  </p:cSld>
  <p:clrMapOvr>
    <a:masterClrMapping/>
  </p:clrMapOvr>
  <p:transition spd="med">
    <p:strips dir="r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33940"/>
      </p:ext>
    </p:extLst>
  </p:cSld>
  <p:clrMapOvr>
    <a:masterClrMapping/>
  </p:clrMapOvr>
  <p:transition spd="med">
    <p:strips dir="r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21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49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255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296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420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506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133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Направления и объёмы бюджетных инвестиций </a:t>
            </a:r>
            <a:br>
              <a:rPr lang="ru-RU" sz="2400" b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2020 год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000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3238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942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674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5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249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7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798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108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059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409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918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023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386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493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96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468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852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985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727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945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359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181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508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820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053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2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6333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3082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9070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301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812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5014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95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34873"/>
      </p:ext>
    </p:extLst>
  </p:cSld>
  <p:clrMapOvr>
    <a:masterClrMapping/>
  </p:clrMapOvr>
  <p:transition spd="slow" advClick="0" advTm="11552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566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Экран (4:3)</PresentationFormat>
  <Paragraphs>1</Paragraphs>
  <Slides>75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 и объёмы бюджетных инвестиций  на 2020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Trikoz TV</dc:creator>
  <cp:lastModifiedBy>Trikoz TV</cp:lastModifiedBy>
  <cp:revision>1</cp:revision>
  <dcterms:created xsi:type="dcterms:W3CDTF">2019-12-20T04:43:36Z</dcterms:created>
  <dcterms:modified xsi:type="dcterms:W3CDTF">2019-12-20T04:43:36Z</dcterms:modified>
</cp:coreProperties>
</file>