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0E22-17A1-4C0B-9371-12812DABC2E2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DE51-333A-41CA-A1FC-85FA678C4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290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A0E22-17A1-4C0B-9371-12812DABC2E2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8DE51-333A-41CA-A1FC-85FA678C4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20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155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613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69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940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372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15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11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95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09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57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44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53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789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195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050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228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6110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3051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906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9814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484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70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384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25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047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65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50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568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762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FIN-1045.finkey</dc:creator>
  <cp:lastModifiedBy>FIN-1045.finkey</cp:lastModifiedBy>
  <cp:revision>1</cp:revision>
  <dcterms:created xsi:type="dcterms:W3CDTF">2022-09-18T23:11:04Z</dcterms:created>
  <dcterms:modified xsi:type="dcterms:W3CDTF">2022-09-18T23:11:04Z</dcterms:modified>
</cp:coreProperties>
</file>