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4943-D224-4C24-8CBD-7D91DE13812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67C5B-490E-4D93-941A-83F524B37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269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E4943-D224-4C24-8CBD-7D91DE138126}" type="datetimeFigureOut">
              <a:rPr lang="ru-RU" smtClean="0"/>
              <a:t>28.04.2023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67C5B-490E-4D93-941A-83F524B37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53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829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57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061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770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783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74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08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146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63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06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838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758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20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296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700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701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212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017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148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507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710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FIN-1045.finkey</dc:creator>
  <cp:lastModifiedBy>FIN-1045.finkey</cp:lastModifiedBy>
  <cp:revision>1</cp:revision>
  <dcterms:created xsi:type="dcterms:W3CDTF">2023-04-28T01:35:24Z</dcterms:created>
  <dcterms:modified xsi:type="dcterms:W3CDTF">2023-04-28T01:35:24Z</dcterms:modified>
</cp:coreProperties>
</file>